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1084" r:id="rId3"/>
    <p:sldId id="1037" r:id="rId4"/>
    <p:sldId id="1038" r:id="rId5"/>
    <p:sldId id="1063" r:id="rId6"/>
    <p:sldId id="1064" r:id="rId7"/>
    <p:sldId id="1088" r:id="rId8"/>
    <p:sldId id="1090" r:id="rId9"/>
    <p:sldId id="1086" r:id="rId10"/>
    <p:sldId id="1089" r:id="rId11"/>
    <p:sldId id="1087" r:id="rId12"/>
    <p:sldId id="1091" r:id="rId13"/>
    <p:sldId id="1092" r:id="rId14"/>
    <p:sldId id="1093" r:id="rId15"/>
    <p:sldId id="1094" r:id="rId16"/>
    <p:sldId id="1095" r:id="rId17"/>
    <p:sldId id="1097" r:id="rId18"/>
    <p:sldId id="1096" r:id="rId19"/>
    <p:sldId id="1101" r:id="rId20"/>
    <p:sldId id="1102" r:id="rId21"/>
    <p:sldId id="1103" r:id="rId22"/>
    <p:sldId id="1104" r:id="rId23"/>
    <p:sldId id="1031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996633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1866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https://commons.wikimedia.org/wiki/File:Vimana,_Airavatesvara_Temple,_Dharasuram.jpg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97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smtClean="0"/>
              <a:t>12 – Tuples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Tuple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 smtClean="0"/>
              <a:t>You are given the following tuple: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hounds = 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Bassett"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Write pieces of code that do the following: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Print out each element followed by “ Hound”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to print how many hounds there are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Use slicing to create a tuple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oldBreeds</a:t>
            </a:r>
            <a:r>
              <a:rPr lang="en-US" dirty="0" smtClean="0"/>
              <a:t> that includes only the Afghan and Serbian hound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Print out each element in </a:t>
            </a:r>
            <a:r>
              <a:rPr lang="en-US" b="1" i="1" dirty="0" smtClean="0"/>
              <a:t>reverse </a:t>
            </a:r>
            <a:r>
              <a:rPr lang="en-US" dirty="0" smtClean="0"/>
              <a:t>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8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Types and Casting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8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a Variable’s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bit of a review, but we haven’t covered this in detail before</a:t>
            </a:r>
          </a:p>
          <a:p>
            <a:pPr lvl="4"/>
            <a:endParaRPr lang="en-US" dirty="0"/>
          </a:p>
          <a:p>
            <a:r>
              <a:rPr lang="en-US" dirty="0" smtClean="0"/>
              <a:t>To find what type a variable is,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type()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3.0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'float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65032" y="4954478"/>
            <a:ext cx="3926306" cy="1538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b = "moo"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type(b)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8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</p:spTree>
    <p:extLst>
      <p:ext uri="{BB962C8B-B14F-4D97-AF65-F5344CB8AC3E}">
        <p14:creationId xmlns:p14="http://schemas.microsoft.com/office/powerpoint/2010/main" val="148584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change a value from one type to another using something called </a:t>
            </a:r>
            <a:r>
              <a:rPr lang="en-US" b="1" i="1" dirty="0" smtClean="0"/>
              <a:t>casting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2.718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'2.718'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158" y="3556002"/>
            <a:ext cx="5038928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type you want to cast to, then the variable whose value you want to cast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code means:</a:t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“show what e is as an integer”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75547" y="4445540"/>
            <a:ext cx="1171159" cy="17458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6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Type: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9796" cy="4517689"/>
          </a:xfrm>
        </p:spPr>
        <p:txBody>
          <a:bodyPr/>
          <a:lstStyle/>
          <a:p>
            <a:r>
              <a:rPr lang="en-US" dirty="0" smtClean="0"/>
              <a:t>Casting alone doesn’t change the variable’s type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"201"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To make an actual change, you need to </a:t>
            </a:r>
            <a:br>
              <a:rPr lang="en-US" dirty="0" smtClean="0"/>
            </a:br>
            <a:r>
              <a:rPr lang="en-US" dirty="0" smtClean="0"/>
              <a:t>“save” it with the assignment operator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6" name="Straight Arrow Connector 5"/>
          <p:cNvCxnSpPr>
            <a:endCxn id="7" idx="1"/>
          </p:cNvCxnSpPr>
          <p:nvPr/>
        </p:nvCxnSpPr>
        <p:spPr>
          <a:xfrm>
            <a:off x="4319336" y="3200402"/>
            <a:ext cx="926432" cy="18466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45768" y="2969570"/>
            <a:ext cx="2555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courseNum’s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value to an integer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endCxn id="13" idx="1"/>
          </p:cNvCxnSpPr>
          <p:nvPr/>
        </p:nvCxnSpPr>
        <p:spPr>
          <a:xfrm>
            <a:off x="3513221" y="4497581"/>
            <a:ext cx="173254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45767" y="4266748"/>
            <a:ext cx="298383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type is still a string (!?)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62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Type: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the assignment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smtClean="0"/>
              <a:t>) to actually change the variable’s type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"201"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13503" y="4916418"/>
            <a:ext cx="2236601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0" name="Straight Arrow Connector 9"/>
          <p:cNvCxnSpPr>
            <a:stCxn id="11" idx="1"/>
          </p:cNvCxnSpPr>
          <p:nvPr/>
        </p:nvCxnSpPr>
        <p:spPr>
          <a:xfrm flipH="1">
            <a:off x="3850104" y="4078705"/>
            <a:ext cx="1287379" cy="8377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37483" y="3663206"/>
            <a:ext cx="381401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what actually causes the variable’s type to change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510" y="3772876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768407" y="4364611"/>
            <a:ext cx="4124104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Operator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98264" cy="4517689"/>
          </a:xfrm>
        </p:spPr>
        <p:txBody>
          <a:bodyPr/>
          <a:lstStyle/>
          <a:p>
            <a:r>
              <a:rPr lang="en-US" dirty="0" smtClean="0"/>
              <a:t>The membership operator is very powerful</a:t>
            </a:r>
          </a:p>
          <a:p>
            <a:pPr lvl="3"/>
            <a:endParaRPr lang="en-US" dirty="0"/>
          </a:p>
          <a:p>
            <a:r>
              <a:rPr lang="en-US" dirty="0" smtClean="0"/>
              <a:t>What do you think this code does?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hounds = 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"Bassett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guess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dog: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guess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hounds: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guessed wrong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"Guess again: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Runs until the user guesses a dog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the tuple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680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element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sequence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Checks to see if element exists in sequence</a:t>
            </a:r>
          </a:p>
          <a:p>
            <a:pPr lvl="1"/>
            <a:r>
              <a:rPr lang="en-US" dirty="0" smtClean="0"/>
              <a:t>Evaluates to either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/>
              <a:t>Use it together with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,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Can also use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en-US" dirty="0" smtClean="0"/>
              <a:t>to test for absence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12230"/>
            <a:ext cx="147834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element to look for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8351" y="2960017"/>
            <a:ext cx="599431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48847" y="3432562"/>
            <a:ext cx="18444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“in” keyword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059" y="2980349"/>
            <a:ext cx="0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6662" y="3394674"/>
            <a:ext cx="204190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may be a list, tuple, or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51489" y="2980349"/>
            <a:ext cx="836126" cy="52772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13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</a:p>
          <a:p>
            <a:pPr lvl="1"/>
            <a:r>
              <a:rPr lang="en-US" dirty="0" smtClean="0"/>
              <a:t>Meaning</a:t>
            </a:r>
          </a:p>
          <a:p>
            <a:pPr lvl="1"/>
            <a:r>
              <a:rPr lang="en-US" dirty="0" smtClean="0"/>
              <a:t>Benefits</a:t>
            </a:r>
          </a:p>
          <a:p>
            <a:pPr lvl="3"/>
            <a:endParaRPr lang="en-US" dirty="0"/>
          </a:p>
          <a:p>
            <a:r>
              <a:rPr lang="en-US" dirty="0" smtClean="0"/>
              <a:t>Program design</a:t>
            </a:r>
          </a:p>
          <a:p>
            <a:pPr lvl="1"/>
            <a:r>
              <a:rPr lang="en-US" dirty="0" smtClean="0"/>
              <a:t>Top Down Design</a:t>
            </a:r>
          </a:p>
          <a:p>
            <a:pPr lvl="1"/>
            <a:r>
              <a:rPr lang="en-US" dirty="0" smtClean="0"/>
              <a:t>Top Down Implementation</a:t>
            </a:r>
          </a:p>
          <a:p>
            <a:pPr lvl="1"/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05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  <a:endParaRPr 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617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05317" y="4025245"/>
            <a:ext cx="3238683" cy="2547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“Tuple of Secrets”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809" y="1975186"/>
            <a:ext cx="8229600" cy="4517689"/>
          </a:xfrm>
        </p:spPr>
        <p:txBody>
          <a:bodyPr/>
          <a:lstStyle/>
          <a:p>
            <a:r>
              <a:rPr lang="en-US" dirty="0" smtClean="0"/>
              <a:t>Write a function that takes in a tuple, and asks the user to guess what is in the tuple</a:t>
            </a:r>
          </a:p>
          <a:p>
            <a:pPr lvl="1"/>
            <a:r>
              <a:rPr lang="en-US" dirty="0" smtClean="0"/>
              <a:t>Counting the number of correct guesses made</a:t>
            </a:r>
          </a:p>
          <a:p>
            <a:pPr lvl="1"/>
            <a:r>
              <a:rPr lang="en-US" dirty="0" smtClean="0"/>
              <a:t>Use a sentinel loop to let them keep guessing</a:t>
            </a:r>
          </a:p>
          <a:p>
            <a:pPr lvl="1"/>
            <a:r>
              <a:rPr lang="en-US" dirty="0" smtClean="0"/>
              <a:t>Return number of correct guesses</a:t>
            </a:r>
          </a:p>
          <a:p>
            <a:r>
              <a:rPr lang="en-US" dirty="0" smtClean="0"/>
              <a:t>You’ll want to use:</a:t>
            </a:r>
          </a:p>
          <a:p>
            <a:pPr lvl="1"/>
            <a:r>
              <a:rPr lang="en-US" dirty="0" smtClean="0"/>
              <a:t>Actual parameters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  <a:p>
            <a:pPr lvl="1"/>
            <a:r>
              <a:rPr lang="en-US" dirty="0" smtClean="0"/>
              <a:t>While loops and 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6537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“Tuple of Secrets” Sample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With a tuple whose contents are set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fxnPrac.py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guess (stop to quit):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hello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 NOT in the tuple of secrets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guess (stop to quit):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Hrabowski?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Hrabowski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? is NOT in the tuple of secrets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guess (stop to quit):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dogs are great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dogs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are great is in the tuple of secrets!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guess (stop to quit):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cats are great</a:t>
            </a: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cats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are great is NOT in the tuple of secrets</a:t>
            </a: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your guess (stop to quit):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got 1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correct guesses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31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Project 1 is out on Blackboard now</a:t>
            </a:r>
          </a:p>
          <a:p>
            <a:pPr lvl="1"/>
            <a:r>
              <a:rPr lang="en-US" dirty="0" smtClean="0"/>
              <a:t>Must use the design (posted on Blackboard now)</a:t>
            </a:r>
          </a:p>
          <a:p>
            <a:pPr lvl="1"/>
            <a:r>
              <a:rPr lang="en-US" dirty="0" smtClean="0"/>
              <a:t>Design due by Saturday (March 11th) at 8:59:59 PM</a:t>
            </a:r>
          </a:p>
          <a:p>
            <a:pPr lvl="1"/>
            <a:r>
              <a:rPr lang="en-US" dirty="0" smtClean="0"/>
              <a:t>Project due by Friday (March 17th)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will be next week</a:t>
            </a:r>
          </a:p>
          <a:p>
            <a:pPr lvl="1"/>
            <a:r>
              <a:rPr lang="en-US" dirty="0" smtClean="0"/>
              <a:t>We’ll have an in-class review on Monday/Tuesday</a:t>
            </a:r>
          </a:p>
          <a:p>
            <a:pPr lvl="1"/>
            <a:r>
              <a:rPr lang="en-US" dirty="0" smtClean="0"/>
              <a:t>Review worksheet only available </a:t>
            </a:r>
            <a:r>
              <a:rPr lang="en-US" u="sng" dirty="0" smtClean="0"/>
              <a:t>in class!</a:t>
            </a:r>
            <a:endParaRPr lang="en-US" dirty="0" smtClean="0"/>
          </a:p>
          <a:p>
            <a:pPr lvl="1"/>
            <a:r>
              <a:rPr lang="en-US" dirty="0"/>
              <a:t>Start studying </a:t>
            </a:r>
            <a:r>
              <a:rPr lang="en-US" dirty="0" smtClean="0"/>
              <a:t>on your own now</a:t>
            </a:r>
            <a:r>
              <a:rPr lang="en-US" dirty="0"/>
              <a:t>!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6825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</a:t>
            </a:r>
            <a:r>
              <a:rPr lang="en-US" dirty="0"/>
              <a:t>about the tuple data structure in Python</a:t>
            </a:r>
          </a:p>
          <a:p>
            <a:r>
              <a:rPr lang="en-US" dirty="0" smtClean="0"/>
              <a:t>To be able to perform </a:t>
            </a:r>
            <a:r>
              <a:rPr lang="en-US" dirty="0"/>
              <a:t>basic operations with tuples including:</a:t>
            </a:r>
          </a:p>
          <a:p>
            <a:pPr lvl="1"/>
            <a:r>
              <a:rPr lang="en-US" dirty="0" smtClean="0"/>
              <a:t>Creation, conversion, slicing, traversing</a:t>
            </a:r>
          </a:p>
          <a:p>
            <a:endParaRPr lang="en-US" dirty="0" smtClean="0"/>
          </a:p>
          <a:p>
            <a:r>
              <a:rPr lang="en-US" dirty="0" smtClean="0"/>
              <a:t>To discuss casting in detail</a:t>
            </a:r>
            <a:endParaRPr lang="en-US" dirty="0"/>
          </a:p>
          <a:p>
            <a:r>
              <a:rPr lang="en-US" dirty="0" smtClean="0"/>
              <a:t>To discuss the 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907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Tuple Data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Tuples are sequences of objects</a:t>
            </a:r>
          </a:p>
          <a:p>
            <a:pPr lvl="1"/>
            <a:r>
              <a:rPr lang="en-US" dirty="0" smtClean="0"/>
              <a:t>Just like lists!</a:t>
            </a:r>
          </a:p>
          <a:p>
            <a:pPr lvl="3"/>
            <a:endParaRPr lang="en-US" dirty="0"/>
          </a:p>
          <a:p>
            <a:r>
              <a:rPr lang="en-US" dirty="0" smtClean="0"/>
              <a:t>Lists use square brackets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</a:p>
          <a:p>
            <a:r>
              <a:rPr lang="en-US" dirty="0" smtClean="0"/>
              <a:t>Tuples use parentheses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They have some other differences, but</a:t>
            </a:r>
            <a:br>
              <a:rPr lang="en-US" dirty="0" smtClean="0"/>
            </a:br>
            <a:r>
              <a:rPr lang="en-US" dirty="0" smtClean="0"/>
              <a:t>we’ll discuss those later in the semester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6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Tuple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a tuple, simply use parentheses around a comma-separated list of items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classTup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(201, 202, 341, 313)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How do you think you create an empty tuple?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emptyTup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about a tuple with one element?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31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One-Element 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385142" cy="4517689"/>
          </a:xfrm>
        </p:spPr>
        <p:txBody>
          <a:bodyPr/>
          <a:lstStyle/>
          <a:p>
            <a:r>
              <a:rPr lang="en-US" dirty="0" smtClean="0"/>
              <a:t>At first glance, you might think that it’s this: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But this won’t work – it’s an </a:t>
            </a:r>
            <a:r>
              <a:rPr lang="en-US" dirty="0" err="1" smtClean="0"/>
              <a:t>int</a:t>
            </a:r>
            <a:r>
              <a:rPr lang="en-US" dirty="0" smtClean="0"/>
              <a:t>  (why?)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Parentheses are used for more than just tuples</a:t>
            </a:r>
          </a:p>
          <a:p>
            <a:pPr lvl="1"/>
            <a:r>
              <a:rPr lang="en-US" dirty="0" smtClean="0"/>
              <a:t>Also used for order of operations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To create a one element tuple, use a comma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oneItemTuple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(201,)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82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Tuple Operators and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Tuples are ordered, and can contain more than one type of variable, just like lists</a:t>
            </a:r>
          </a:p>
          <a:p>
            <a:pPr lvl="1"/>
            <a:r>
              <a:rPr lang="en-US" dirty="0" smtClean="0"/>
              <a:t>They can even contain another tuple!</a:t>
            </a:r>
          </a:p>
          <a:p>
            <a:pPr lvl="3"/>
            <a:endParaRPr lang="en-US" dirty="0"/>
          </a:p>
          <a:p>
            <a:r>
              <a:rPr lang="en-US" dirty="0" smtClean="0"/>
              <a:t>Tuples can also be indexed, </a:t>
            </a:r>
            <a:r>
              <a:rPr lang="en-US" dirty="0"/>
              <a:t>concatenated</a:t>
            </a:r>
            <a:r>
              <a:rPr lang="en-US" dirty="0" smtClean="0"/>
              <a:t>,</a:t>
            </a:r>
            <a:r>
              <a:rPr lang="en-US" dirty="0"/>
              <a:t> sliced</a:t>
            </a:r>
            <a:r>
              <a:rPr lang="en-US" dirty="0" smtClean="0"/>
              <a:t>, and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</a:t>
            </a:r>
          </a:p>
          <a:p>
            <a:pPr lvl="1"/>
            <a:r>
              <a:rPr lang="en-US" dirty="0" smtClean="0"/>
              <a:t>Just like strings and lists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84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14452</TotalTime>
  <Words>980</Words>
  <Application>Microsoft Office PowerPoint</Application>
  <PresentationFormat>On-screen Show (4:3)</PresentationFormat>
  <Paragraphs>211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12 – Tuples</vt:lpstr>
      <vt:lpstr>Last Class We Covered</vt:lpstr>
      <vt:lpstr>Any Questions from Last Time?</vt:lpstr>
      <vt:lpstr>Today’s Objectives</vt:lpstr>
      <vt:lpstr>Tuples</vt:lpstr>
      <vt:lpstr>The Tuple Data Structure</vt:lpstr>
      <vt:lpstr>Creating a Tuple</vt:lpstr>
      <vt:lpstr>One-Element Tuples</vt:lpstr>
      <vt:lpstr>Tuple Operators and Properties</vt:lpstr>
      <vt:lpstr>Tuple Exercises</vt:lpstr>
      <vt:lpstr>Types and Casting</vt:lpstr>
      <vt:lpstr>Finding a Variable’s Type</vt:lpstr>
      <vt:lpstr>Casting to a Type</vt:lpstr>
      <vt:lpstr>Casting to a Type: Assignment</vt:lpstr>
      <vt:lpstr>Casting to a Type: Assignment</vt:lpstr>
      <vt:lpstr>Membership Operator</vt:lpstr>
      <vt:lpstr>Types of Operators in Python</vt:lpstr>
      <vt:lpstr>Membership Operator</vt:lpstr>
      <vt:lpstr>Membership “in” Operator</vt:lpstr>
      <vt:lpstr>It’s Time For…</vt:lpstr>
      <vt:lpstr>The “Tuple of Secrets”</vt:lpstr>
      <vt:lpstr>“Tuple of Secrets” Sample Run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348</cp:revision>
  <dcterms:created xsi:type="dcterms:W3CDTF">2014-05-05T14:25:42Z</dcterms:created>
  <dcterms:modified xsi:type="dcterms:W3CDTF">2017-04-25T03:15:32Z</dcterms:modified>
</cp:coreProperties>
</file>